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E088-0406-446D-92C0-F923230468B3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2E38-C210-4072-9247-FA0519D528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gallery.mailchimp.com/a6dc089a1877959d70eee43f0/images/f0bf5a8b-a91e-4c30-8046-9619d78f07b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661" y="1128800"/>
            <a:ext cx="5212080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os.idealprotein.com/images/new-t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7543800" y="1143000"/>
            <a:ext cx="1447800" cy="1447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19050" y="1790701"/>
            <a:ext cx="3429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NEW </a:t>
            </a:r>
          </a:p>
          <a:p>
            <a:pPr algn="ctr"/>
            <a:r>
              <a:rPr lang="en-US" sz="3600" b="1" u="sng" dirty="0" smtClean="0"/>
              <a:t>Lemon Matcha Green Tea</a:t>
            </a:r>
            <a:endParaRPr lang="en-US" sz="3600" b="1" i="1" u="sng" dirty="0" smtClean="0"/>
          </a:p>
          <a:p>
            <a:pPr algn="ctr"/>
            <a:endParaRPr lang="en-US" sz="36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791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Try it today at…</a:t>
            </a:r>
            <a:endParaRPr lang="en-US" sz="2000" i="1" dirty="0"/>
          </a:p>
        </p:txBody>
      </p:sp>
      <p:pic>
        <p:nvPicPr>
          <p:cNvPr id="9" name="Picture 8" descr="WNL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6172200"/>
            <a:ext cx="86868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09901" y="-133084"/>
            <a:ext cx="6705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kern="100" dirty="0"/>
          </a:p>
          <a:p>
            <a:pPr algn="ctr"/>
            <a:r>
              <a:rPr lang="en-US" sz="4400" i="1" u="sng" kern="100" dirty="0" smtClean="0"/>
              <a:t>Available </a:t>
            </a:r>
            <a:r>
              <a:rPr lang="en-US" sz="4400" i="1" u="sng" kern="100" dirty="0" smtClean="0"/>
              <a:t>Individually </a:t>
            </a:r>
            <a:endParaRPr lang="en-US" sz="4400" i="1" u="sng" kern="100" dirty="0"/>
          </a:p>
        </p:txBody>
      </p:sp>
      <p:sp>
        <p:nvSpPr>
          <p:cNvPr id="11" name="Oval 10"/>
          <p:cNvSpPr/>
          <p:nvPr/>
        </p:nvSpPr>
        <p:spPr>
          <a:xfrm>
            <a:off x="457200" y="4267200"/>
            <a:ext cx="2514600" cy="1371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Image result for ideal protein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04800"/>
            <a:ext cx="2628901" cy="14859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4683695"/>
            <a:ext cx="2286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/>
              <a:t>For all </a:t>
            </a:r>
            <a:r>
              <a:rPr lang="en-US" sz="2900" b="1" dirty="0" smtClean="0"/>
              <a:t>phases </a:t>
            </a:r>
            <a:endParaRPr lang="en-US" sz="29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FOOD</dc:creator>
  <cp:lastModifiedBy>WNL_2</cp:lastModifiedBy>
  <cp:revision>7</cp:revision>
  <dcterms:created xsi:type="dcterms:W3CDTF">2017-03-03T17:33:15Z</dcterms:created>
  <dcterms:modified xsi:type="dcterms:W3CDTF">2017-12-27T18:52:26Z</dcterms:modified>
</cp:coreProperties>
</file>